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60" r:id="rId5"/>
    <p:sldId id="261" r:id="rId6"/>
    <p:sldId id="272" r:id="rId7"/>
    <p:sldId id="282" r:id="rId8"/>
    <p:sldId id="285" r:id="rId9"/>
    <p:sldId id="283" r:id="rId10"/>
    <p:sldId id="27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.L" initials="L" lastIdx="1" clrIdx="0">
    <p:extLst>
      <p:ext uri="{19B8F6BF-5375-455C-9EA6-DF929625EA0E}">
        <p15:presenceInfo xmlns:p15="http://schemas.microsoft.com/office/powerpoint/2012/main" userId="b4fb761ac43864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0201" autoAdjust="0"/>
  </p:normalViewPr>
  <p:slideViewPr>
    <p:cSldViewPr snapToGrid="0">
      <p:cViewPr varScale="1">
        <p:scale>
          <a:sx n="65" d="100"/>
          <a:sy n="65" d="100"/>
        </p:scale>
        <p:origin x="11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3-08T01:47:44.3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25259 11060 0,'0'-18'140,"-18"18"-109,1 0-15,-1 0 0,0 0-16,1 0 31,-1 0 0,-17 18 16,17-1-47,0 18 16,1-35-1,17 18-15,-18 0 16,1-1 15,-1 1-15,18 0-1,-18-1 1,18 1 0,-17 0 15,17-1-15,-18 1-16,0 0 15,18-1 16,0 1-31,0-1 16,-17 1 15,17 0-15,0-1 0,0 1-1,0 0 1,0-1-1,0 1 1,0 0 0,0-1-16,0 1 31,0-1-15,0 1-1,17-18 1,-17 18-1,18-1 17,-18 1-1,18-18-15,-18 18-1,17-1 1,1-17-1,0 18 1,-1-18-16,-17 18 16,18-1-1,-1-17 1,1 0 0,0 18-1,17-18 1,-17 0-1,-1 0 17,1 0-17,0 0 17,-1 0-17,1 0 1,17 0-1,-17 0 1,17 0 0,-17 0-1,-18-18 1,17 18 0,1-17-1,0 17 1,-18-18-1,35 0 1,0-17 0,-17 17 15,17 1-15,-35-1-1,18 18 1,-18-18-1,17 1 1,1-18 0,-18 17-1,18-17 1,-18-1 0,17 19-1,1-19 1,-18 19-1,0-1 1,0-17 0,0 17 31,0 1-32,0-19 16,0 19-15,0-1 0,0 0 15,0 1-15,0-1 15,-18 18-31,18-18 15,-17 18 1,17-17 0,-18-1-1,18 1 32,-18 17-31,1-18-1,-1 18 1,0 0 0,1 0-1,-1 0 1,1 0 0,-1-18-1,-17 18 1,17 0-1,0 0 1,1 0 15,-1 0 1,0 0-17,1 0 16,-1 0 1,1 0-17,-1 0 1,0 0 31</inkml:trace>
  <inkml:trace contextRef="#ctx0" brushRef="#br0" timeOffset="3790.55">12788 14534 0,'-35'0'16,"17"0"-1,-17 0-15,0 0 16,17 0 0,-17 18-1,17-18 1,18 18-1,-17-18 17,-1 17-17,0 1-15,1 0 32,-1-1-32,0 1 15,1 0 1,-1-1-1,0 1 1,18-1 0,0 19-1,0-1 17,0-17-17,0 17 1,0-17-1,0 17 1,0-18 0,18-17-1,-18 18 1,0 0 0,0-1-1,18 1 1,-1-18-1,-17 35 1,36-17 0,-36 0-1,17-1 1,1 19 0,17-19-1,-17 1 1,17-1-1,0 1 1,-17 0 15,0-1-15,-1 1 0,19 0-1,-1-1 1,-18-17-1,19 18 1,-19-18 0,19 18-1,-36-1 1,17-17 0,-17 18-1,18-18 16,0 0 32,-1 0-47,1 17-1,0-17 1,-1 0-1,1 0 17,-1 0 15,1 0-32,0 0-15,-1 0 16,1-17-1,-18-1 1,18-17 0,-18 17 15,35 1-15,-35-19-1,18 1 1,-18 17-1,17 18-15,-17-17 16,0-1 0,0 1-16,0-1 15,18-17 1,-18-1 0,0 19-1,17-19 1,-17 19-1,0-1 1,0-17 15,0 17-15,0 1 0,0-19-1,0 19 1,0-19-1,0 19 1,0-1 0,-17-17-1,-1 35 1,18-18 0,0 1-1,-17-19 1,17 19-1,-36-1 1,36-17 15,-17 35-15,-1-18 0,0 0 15,-17 18 0,17 0-15,-17 0-1,18-17 1,-1 17 0,0 0-1,1 0 1,-1 0-1,0 0-15,-17 0 32,17 0 15,1 0-16,-1 0-16,0 0 17,1 0-17,-1 0 32,1 0-31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3-09T12:37:02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13970 11994 0,'18'0'109,"52"0"-93,-17 0-16,53 0 15,35 0-15,18 0 16,0-17-16,-1-1 16,-34 1-16,17 17 15,18 0 32,-36 0-16,106 35 1,-176-18-17,36-17 1,16 36 0,19-19-1,-18-17 1,-71 0-16,18 0 15,-36 0 1,36 0 0,18 0 15,35 0-15,-18 0-1,-35 0 1,17 0-1,1 0 1,53 0 0,-1 0-1,0 0 1,-34 0 0,-1-17-1,-18 17 1,1 0-1,-18 0 1,35 0 0,18-18-1,35 0 17,53-34-17,-35-1 1,-53 35-1,17 18 1,1 0 0,-19 0-1,1-18 1,-18 1 0,-17-1-1,70 18 1,-88 0-16,176 0 15</inkml:trace>
  <inkml:trace contextRef="#ctx0" brushRef="#br0" timeOffset="328.09">19385 11836 0</inkml:trace>
  <inkml:trace contextRef="#ctx0" brushRef="#br0" timeOffset="2582.35">19138 11871 0,'18'-18'16,"17"18"15,18 0-15,-35 0-16,35 0 15,0 0 1,-1 0-16,178-35 31,-72 35 0,-52 0-15,-35 0 0,105 0-1,-70 0 1,-18 0-1,18 35 1,35 1 0,-17-1-1,70-35 17,-159 0-17,53 0 1,-53 0-1,36 0 1,0 0 0,-1 0-1,-17 18 1,-35-18 0,-1 17-1,36-17 1,53 0-1,18 0 1,34 0 0,-69 0-1,-19 0 17,18 35-17,-35-35 1,18 0-1,-1 0 1,-17 0 0,-18 0-1,18 0 1,88 0 0,-35 0-1,0 0 1,-71 0-1,-17 0 1,0 0 0,17 0-1,0 0 1,36 0 15,17 18-15,-53-18-1,18 0 1,35 0 0,71 0-1,-35 0 1,-71 0-16,-18 0 16,-18 0-1,19 0 16,-1 0-31,71 0 16,0-18 0,-18 18 15,-35 0-15,-36 0-1,54 0 1,17 0-1,36 0 1,-1-17 0,-52 17-1,17-18 1,-53 18 0,0 0-1,-17 0 1,17 0-1,-17 0 1,17 0 0,18 0 15,18-17-15,140-36-1,-140 53 1,-36-18-1,-17 18 1,0 0 0,-1 0-1,36 0 1,-18 0 0,-17 0 46,0 0-31,-18-18-31</inkml:trace>
  <inkml:trace contextRef="#ctx0" brushRef="#br0" timeOffset="11095.63">16210 11165 0,'-18'0'47,"1"0"-47,17 18 15,-18-18-15,1 35 16,-1-17 15,-17 53 0,-18-19-15,53-16 0,-18 17-1,18-18 1,-18 18 0,18 0-1,-17 0 1,17-36-1,0 19 1,0-19 0,0 36-1,0-35 1,17-1 0,1 1-1,17 0 1,-17 17-1,17-17 1,-17 17 0,35-35 15,0 0 0,17 0-15,-52 0-1,0 0 1,-1 0 0,19 0-1,34 0 1,-52-18 0,-1-17-1,1 17 1,-18 1-1,18 17 1,-18-18 0,0 0-16,35-17 15,-35 0 17,18-18-17,-1-18 1,1 18-1,-18 18 1,35 18 0,-35-1-1,0-17 1,0-1 0,0 1-1,0 17 1,0 1-1,0-1 1,0 1 0,-18 17-1,18-18 17,0 0-17,-17 1 1,-1-1 46,-17 18-46,17-18 0,1 18-1,-1 0 79,0-17-94,1 17 31</inkml:trace>
  <inkml:trace contextRef="#ctx0" brushRef="#br0" timeOffset="12423.07">15399 11871 0,'17'0'109,"19"0"-93,17 0 0,-18 0-1,141-18 1,-140 18-1,-1 0 1,-18 0 62,1 0 0,0 0-46,-1 0 30</inkml:trace>
  <inkml:trace contextRef="#ctx0" brushRef="#br0" timeOffset="14747.38">16810 11871 0,'0'-18'47,"53"18"-31,53 0 15,352-53 0,-299 36-15,-71-1 0,-53 18-1,1 0 1,52 0 15,-70 0-31,158 0 16,0 0-1,-52 0 1,-36 0 0,-53 18-1,-17-18 1,52 0 0,-17 0-1,53 0 1,-71 0-1,-17 0 1,17 0 0,18 17-1,18 1 17,88-18-17,-18 0 1,-88 0-1,-36 0 1,1 0 0,70 18-1,36-18 1,34 0 0,72 0-1,-160 0 1,-52 0-1,-1 0 1,19 0 0,52 0-1,-17 0 17,17 0-17,-53 0-15,-17 0 16,-1 0-1,36 0 1,18 0 0,52 0-1,-52 0 1,-1 0 0,-52 0-1,0 0 1,70 0-1,0 0 1,0 0 0,-17 0-1,-54 0 17,19 0-17,52 0 1,0 0-1,-17 0 1,-18 0 0,-18 0-1,0-18 1,71 0 0,-71 18-1,-17 0 1,-1 0 31,-17-17-32,53-1 1,-35 18-16,0 0 31</inkml:trace>
  <inkml:trace contextRef="#ctx0" brushRef="#br0" timeOffset="29981.66">13018 15381 0,'0'18'47,"0"-1"-32,0 19-15,0-1 16,-18 106 15,18 0 0,0-88-15,0 35 0,0 18-1,0-18 1,0-17 15,0-1-15,0-52-1,0 17 1,0-52 31,0-1-47,0 0 16,0-35-1,0 1 1</inkml:trace>
  <inkml:trace contextRef="#ctx0" brushRef="#br0" timeOffset="30911.14">13070 15399 0,'-35'17'46,"35"19"-30,-35-19-16,0 1 16,-36 53 15,71-54-15,0 1-1,-18-1 1,1-17-1,-1 53 1,18-35 93</inkml:trace>
  <inkml:trace contextRef="#ctx0" brushRef="#br0" timeOffset="31561.27">13123 15363 0,'0'18'15,"0"0"1,0-1-16,0 1 15,0 0-15,0-1 16,18 36 0,0-35 15</inkml:trace>
  <inkml:trace contextRef="#ctx0" brushRef="#br0" timeOffset="33941.75">10654 15487 0,'18'0'78,"34"0"-78,37 0 16,16 0-16,1 0 15,88 18 1,-141-1 0,0-17-1,-35 0 1,52 0 15,-34 0-31,69 0 16,19 18-1,-36 0 1,18-18 0,-53 17-1,17-17 1,89 0 0,-53 0-1,70 0 1,-52 0-1,-36 0 1,-17 0 0,-1 0-1,18 0 17,1 0-17,52 0 1,-53 0-1,0 0 1,0 0 0,53 0-1,53-17 1,-88 17 0,-35 0-1,-18 0 1,0-18-1,17 18 1,18 0 0,-52 0-1,-1 0 17,-17 0-1,35 0-16,105 0 1,54 0 0,17 0-1,-158 0 1,-54 0 125,1 0-126,17 0-15,1 0 16,-1 0-16,0 0 15,-17 0 1</inkml:trace>
  <inkml:trace contextRef="#ctx0" brushRef="#br0" timeOffset="39753.12">13018 15434 0,'0'18'46,"-18"-18"-46,0 17 16,-17 36 0,-36-17 15,54-1 0,-1-18 0,0-17-15,18 18 0,0 0-1,-17-1 1,-1 19 15,-17-1-15,17-35-1,18 18 32</inkml:trace>
  <inkml:trace contextRef="#ctx0" brushRef="#br0" timeOffset="40732.3">13053 15434 0,'0'18'0,"17"-18"16,-17 17-1,18-17 1,-18 18-16,18 0 31,-1-1-31,1 1 32,-18 17-32,18 0 15,-1-17 1,-17 0 46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3-09T12:37:52.1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1058 15205 0,'18'0'47,"0"17"-47,17-17 15,459 89 17,-141-19-1,-318-70-16,53 18 1,35-1 0,-34-17-1,34 36 1,-35-19 15,36 1-15,-71 0-1,-18-1-15,18 19 32,0-1-32,88 18 15,124-36 1,52-17 0,-35 0-1,-105 18 1,-89 17-1,-18-17 1,19 0 0,175-18-1,54 17 17,-18 1-17,-71-1 1,-123-17-1,-71 18 1,36-18 0,52 18-1,-17-18 1,35 0 0,-35 0-1,-89 0 1,72 0 15,140-18-15,-17 0-1,-1 1 17,-70 17-17,-105 0 1,-19 0-1,54 0 1,-18 0-16,70 0 16,18 0-1,-52 0 1,-19 0 0,1 0-1,-1 0 1,54 0-1,-18 0-15,52 0 16,-34-18 0,-54 18-1,18 0 1,54 0 15,34 0-15,0-35-1,18 0 1,-70 17 0,-54 0-1,1 18 1,52 0 0,36-17-1,-18-1 1,-70 0-1,17 18 1,36-17 0,-1-1 15,36 1-31,-18-1 31,-71 0-15,-34 18-16,-1 0 15,212-17 1,0-19 0,-106 19-1,-53-1 1,-53 18 0,1 0 15,-19 0-31,72 0 15,-1 0 1,-35-18 0,-36 18 15,19 0-15,-1 0-1,35-17 1,19-1-1,-19 18 1,-35 0 0,18 0-1,18 0 1,-1 0 0,-34 0-16,-1 0 15,88-35 16,-52 35-31,0 0 16,-1 0 0,36 0-1,-35-18 1,-1 18 15,1 0-15,-54 0-1,1 0 1,0 0 0,-1 0-1,1 0-15</inkml:trace>
  <inkml:trace contextRef="#ctx0" brushRef="#br0" timeOffset="5660.77">2081 13018 0,'18'0'187,"17"0"-171,1 0-16,-1 0 16,0 0-16,-17 0 15,-1 0 79,1 0-63,0 0 16,17 0-47,0 0 16,1 0-16,-1 0 15,0 0-15,0 0 32,-17 0-17,0 0 95,-1 0-95,19 0-15,-1 0 16,0 0-16,0 0 15,-17 0 1</inkml:trace>
  <inkml:trace contextRef="#ctx0" brushRef="#br0" timeOffset="6949.44">3828 13000 0,'0'0'0,"53"0"16,-18 0-16,0 0 15,-17 0-15,-1 0 16,1 0 46,0 0-46,-1 0 0,1 0-1,0 0 48,35 0-48,-36 0-15,1 0 16,-1 0-16,19 0 16,-19 0-1,1 0 63,0 0-62,-1 0-16,19 18 16,-19-18 15,1 0 63,-1 0-94,1 17 15,0-17-15,17 0 16,-17 18-16,17-1 31,-17-17-15</inkml:trace>
  <inkml:trace contextRef="#ctx0" brushRef="#br0" timeOffset="7915.73">5997 13035 0,'18'0'31,"35"0"-16,158 0 1,160-35 15,-301 0 1</inkml:trace>
  <inkml:trace contextRef="#ctx0" brushRef="#br0" timeOffset="10659.99">8114 12982 0,'35'0'62,"0"0"-46,18-17 0,0 17-16,106 0 31,-18 17 0,-106-17 0,1 0 16,-19 0 188,1 0-235,0 0 15</inkml:trace>
  <inkml:trace contextRef="#ctx0" brushRef="#br0" timeOffset="12100.22">12382 13018 0,'0'-18'16,"18"18"47,0 0-48,-1 0 16,19 0-15,17 0 0,35 0-1,-18-18 1,-52 18 15,0 0-15,52 0-1,1 0-15,52 0 16,-35 0 0,-70 0 46,0 0-46,17 0-1,36 0 1</inkml:trace>
  <inkml:trace contextRef="#ctx0" brushRef="#br0" timeOffset="31867.7">811 12841 0,'18'0'31,"-18"35"32,18-17-48,-18 35 17,0-35-32,0 105 31,0-88-16,0 18 1,0 0 0,0-35 15,0-1-15,0 1-1,0 0 1,0 17-1,0 0 1,-18-17 0,18 0-1,0-1 1,0 1 15,-18-18 32,18-35-48,0-1-15</inkml:trace>
  <inkml:trace contextRef="#ctx0" brushRef="#br0" timeOffset="32712.17">864 12894 0,'0'18'47,"-17"-1"-32,-19 19-15,19-19 16,-19 19 0,19-19 15</inkml:trace>
  <inkml:trace contextRef="#ctx0" brushRef="#br0" timeOffset="33361.01">900 12876 0,'17'0'63,"-17"18"-48,18 0-15,-18-1 16,0 1 0,17-18-1,-17 18 17,18-18-17</inkml:trace>
  <inkml:trace contextRef="#ctx0" brushRef="#br0" timeOffset="39666.85">864 14164 0,'0'18'109,"0"17"-93,0-17-1,0 17-15,18-17 0,-18 17 16,0-18 15,0 1 0,0-53 126,0 17-142,0-17 1,0 17-16,0 1 16,0-1-16</inkml:trace>
  <inkml:trace contextRef="#ctx0" brushRef="#br0" timeOffset="40287.16">882 14217 0,'0'-18'31,"0"1"16,35-1-47,-17 0 16,-1 18 15,1 0 78,-18 18-77,18 0-32,-18-1 31,17-17-31,-17 18 16,0 0 77,0-1-77,0 1 0,0 0-1,0-1 1,0 1-1,18-18 1</inkml:trace>
  <inkml:trace contextRef="#ctx0" brushRef="#br0" timeOffset="41555.4">776 13935 0,'18'0'141,"17"0"-141,0 0 15,1 0 1,-1 17 0,-18-17-1,1 0 63,0 0-62,-1 0 47,-17 18-63,18-18 15,17 0-15,-17 0 16,0 0-1,-18 18 17</inkml:trace>
  <inkml:trace contextRef="#ctx0" brushRef="#br0" timeOffset="42304.24">1058 13688 0,'0'17'63,"0"19"-48,0 17 16,0 0 1,0-36-17,0 1 1</inkml:trace>
  <inkml:trace contextRef="#ctx0" brushRef="#br0" timeOffset="44095.26">1517 12153 0,'-18'0'47,"1"18"-32,17-1 1,-18-17-16,18 18 16,-18-18-1,18 18 16,-17-18-15,17 17-16,-36 19 16,19-19-1,17 1 17,-18-18-17,18 18 1,0-1-1,0 1 1,-17-18 0,17 17-1,0 19 1,0-19 0,0 1-1,0 0 16,0-1-15,0 1 0,0 0-1,35-18 79,-18 0-94,19 0 16,-19 0-16,1 0 15,0 0 1</inkml:trace>
  <inkml:trace contextRef="#ctx0" brushRef="#br0" timeOffset="66257.71">2205 11518 0,'17'0'47,"-17"-17"-31,18 17 109,17 0-109,1 0-16,-1 0 0,18 0 15,17-18 1,1 0-1,-36 18 1,-17 0 0,0 0 124</inkml:trace>
  <inkml:trace contextRef="#ctx0" brushRef="#br0" timeOffset="91868.83">17798 5768 0,'35'0'156,"-17"0"-140,-1 0-1,36 0-15,124-18 16,-125 18 0,-16 0-16,-1 0 15,0 0-15,-17 0 78,0 0-46,-1 0 61,1 0-93,-1 0 16,-17-17 0,18 17-1,17 0 48,-17 0-63,0 0 15,17 0-15,-17 0 16,-1 0 0,1 0-1,-1 0 16,-17-18-31,36 18 16,-19 0 0,1 0-1,0 0 1,-1 0 15,1 0-15,0 0-16,17 0 15,-18 0 1,1 0 0,0 0 77,-1 18-30,1-18-63,0 0 0,-1 0 16,1 0 77,0 0-93,-1 0 16,1 0 0</inkml:trace>
  <inkml:trace contextRef="#ctx0" brushRef="#br0" timeOffset="100247.49">13582 5627 0,'35'0'156,"0"0"-140,1 0-16,-1 0 15,18 0 1,-35 0 15,-1 0 1,54 0-1,405-53 16</inkml:trace>
  <inkml:trace contextRef="#ctx0" brushRef="#br0" timeOffset="101325.82">13458 5644 0,'18'0'47,"17"0"-47,1 0 16,34-17-16,-17 17 15,-35 0-15,88 0 31,-18 0-15,-71 0 15,1 0 1,35 0-17,-35 0-15,17 0 16,-17 0-1,-1 0 1,-17 17 0,18-17 93,-1 18-93,1-18-16,35 0 15,0 18 17,-35-1-17,-1-17 1</inkml:trace>
  <inkml:trace contextRef="#ctx0" brushRef="#br0" timeOffset="109246.47">13864 7126 0,'18'0'140,"17"0"-124,18 0-16,35 0 31,89 0 0</inkml:trace>
  <inkml:trace contextRef="#ctx0" brushRef="#br0" timeOffset="148590.7">13070 8378 0,'18'0'407,"0"0"-407,17 0 15,18 0-15,106-17 32,-106 17-1,-53-18 63</inkml:trace>
  <inkml:trace contextRef="#ctx0" brushRef="#br0" timeOffset="154684.18">13123 8414 0,'18'-18'47,"0"18"-32,17 0-15,0 0 16,-17 0-16,70 18 31,-70-18 0,17 0 94,0 0-125,-17 0 16,17 0-16,18 0 16,0 0-1</inkml:trace>
  <inkml:trace contextRef="#ctx0" brushRef="#br0" timeOffset="169183.65">3475 12136 0,'-18'17'109,"1"1"-109,-1-1 32,0-17-17,-17 36 1,17-19-1,-17 1 1,17 17 0,18-17-1,-17 17 1,-1-17 15,18-1 32,0 1-48,0 0 1,0-1 0,18-17 15,-1 0-16,1 0 1,-18 18 0,18-18 31,-1 18-32,19-18 1,-19 0 62,1 0-78,0 0 16,-1 0 30,1 0 1,-1 0 47,1 0-78,17 0-16,-17 0 15,0 0 1,-1 0-16,1 0 62,0-18-46,-1 18-16,1 0 31,-18-18 16,18 1-16,-1-19-15,-17 19 0,0-1-1,18 1 1,-1-1 0,-17 0 46,0 1-46,18 17-1,0-36 1,-18 19 0,0-1-1,17 0 1,-17 1-1,0-1 1,18 18 0,-18-17 31,0-1 15,-18 0-46,1 18-16,-36 0 15,18 0 1,-71 0 0,70 0-16,19 0 31</inkml:trace>
  <inkml:trace contextRef="#ctx0" brushRef="#br0" timeOffset="173206.69">3087 13176 0</inkml:trace>
  <inkml:trace contextRef="#ctx0" brushRef="#br0" timeOffset="178850.75">3104 13194 0,'18'0'140,"35"0"-124,88 0 0,-53 0-16,177-18 31,-247 36 0,-36 0 0,0-1 94,1-17-78,-1 0-31,0 0-16,-17 0 15,0 0-15,-36 0 16,36 0 0</inkml:trace>
  <inkml:trace contextRef="#ctx0" brushRef="#br0" timeOffset="-210309.01">723 12965 0,'18'0'157,"-1"0"-142,1 0 17,17 0-17,1 0-15,-1 0 16,18 0 15</inkml:trace>
  <inkml:trace contextRef="#ctx0" brushRef="#br0" timeOffset="-125747">16140 8961 0,'-18'0'79,"0"17"-64,18 1 1,0 17-1,-17 0-15,17-17 16,0 35 0,0-35-1,0-1 1,0 19 0,0-19 15,0 1-16,0 35 1,17-36 0,-17 19-1,18-1 17,0-17-17,-1 17 1,18-35-1,-35 17 1,18-17 15,0 0-15,-1 0 0,19 18-1,-1 0 1,-17-18 46,-1 0-46,1-18-16,0 18 16,-1-18-1,1 1 1,-1-18-1,1 17 1,0 0-16,-18 1 16,0-19-1,0 19 1,0-1 0,0-17-1,0 17 1,0 1-1,0-1 17,0-17-1,0 17-15,-18 0-1,18 1 1,0-1-1,-18 0 1,18 1 0,0-1-1,-17 0 1,17 1 0,-35-1-1,17 1 1,0 17-1,1-18 1,-1 18 0,-35 0 15,0 0-15,0 0-1,-17 0 1,52 0-1</inkml:trace>
  <inkml:trace contextRef="#ctx0" brushRef="#br0" timeOffset="-107896.2">14323 13847 0,'17'0'110,"19"0"-95,-19 0 1,54 0-16,246 17 15,-34-17 1,-89 0 0,-53 0-1,-53 0 17,18 0-17,0 0 1,-18 0-1,35 18 1,-70-1-16,0 1 16,0 0-1,18-18 1,34 0 0,37 17-1,-37-17 1,19 0-1,-89 0 17,-17 0-1,35 0-15,53 0-1,-1 0 1,-69 18-1,-19-18 1,-17 18 0,36-18-1,-1 0 1,18 0 0,-18 35-1,0-35 1,18 0-1,35 18 1,53-18 15,-35 17-15,18-17 0,-18 0-1,-18 0 1,0 0-1,106-17 1,-106 17 0,18 0-1,-18 0 1,18 0 0,88-18-1,-17 0 1,140-17-1,-193 0 1,-54 35 0,-35-18 15,18 18-15,53 0-1,18-18 1,122-17-1,-157 18 1,-54 17 0,-17 0-1,70 0 1,35-36 0,-35 19-1,-17 17 1,-36 0-1,-17 0 1,17 0 15,36 0-15,17 0 0,-53 0-1,1 0 1,-19 0-1,36 0 1,18 0 0,17 0-1,-35 0 1,-36 0 0,19 0-1,-1 0 1,0 0-1,-17 0 1</inkml:trace>
  <inkml:trace contextRef="#ctx0" brushRef="#br0" timeOffset="-106128.53">18486 13000 0,'-18'0'0,"0"0"31,18 18-15,-35-1-16,35 1 15,-18 17-15,-17 53 31,17 0 1,18-35-1,0-17 0,0-19 0,36 1-15,-36 17-16,53 36 16,-36-36 15,19 0-15,34-35-1,-35 0 1,18-35-1,-17 17 1,-19 18 0,1 0 15,-1-17-31,1 17 16,17-18-16,54 0 15,-19-34 1,-35 16-1,-35 1 1,18 17 0,0-17 31,-1 17-32,1 18 1,-18-17-1,0-18 1,18-1 0,-1 19-1,1-36 1,0 35-16,-18-52 16,0 34-1,0-17 1,-36 18-1,36 0 1,-35-1 0,17 1-1</inkml:trace>
  <inkml:trace contextRef="#ctx0" brushRef="#br0" timeOffset="-10445.12">24677 7832 0,'0'17'94,"17"-17"-78,1 18-16,0-18 15,70 0 17,0 0-17,88 0 1,-17 0-1,35-18 1,-35 18 0,-88 0-1,-36 0 1,-17 0 46,-1 0-30,1 0-32,-18 18 15,35-18 1,0 18-16,54-18 16,-19 17-1,1-17 1,-36 0-1,0 18 1,-17-18 0,35 0-1,17 0 1,36 18 0,-71-1-1,18-17 1,0 18-1,53-18 1,18 17 0,-72 1-1,1-18 1,36 18 0,-36-18-1,17 0 1,36 0-1,17 0 1,36 0 0,-35 0-1,-19 0 1,19 0 0,-36 0-1,53 0 1,-17 0-1,-54 0 1,18 0 0,89 0 15,-54 0-15,-35 0-1,54 0 1,-54 0-1,-18 0 1,36 0 0,0 0-1,17 0 1,-123-18 15</inkml:trace>
  <inkml:trace contextRef="#ctx0" brushRef="#br0" timeOffset="-7979.69">24500 6879 0,'18'0'78,"0"0"-62,35 0-16,70 0 15,106 0 17,-52 0-32,-54 0 31,-70 0-15,-35 0-1,-1 0 16,1 0-15,0 0 0,-1 0-1</inkml:trace>
  <inkml:trace contextRef="#ctx0" brushRef="#br0" timeOffset="-5928.21">28681 13547 0,'35'0'62,"0"0"-62,18 0 16,18 0-16,70 0 31,0 0-31,-17 0 16,123 0 0,35 0-1,-71 0 1,-87 0-1,-54 0 1,-34 0 0,-1 0-1,106 17 1,-53-17-16,124 0 16,-36 0-1,-17 0 1,-141 0 15,-1 0 47,1 0-62,17 0-1,1 0-15,16 0 16,90 0-16,-37 0 16,-52-17-1,212 17 1,-230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3-09T12:46:45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7602 7620 0,'0'0'0,"-17"0"16,-1 18-16,-17-18 31,-106 35 0,0 53 0,105-53 1,36-17-32,-17-18 15,17 18 32,0-1-47,0 1 16,0 17-1,17-17-15,-17 17 16,18 0 0,17-17 15,-17 17-15,-1 18-1,-17-17 1,0-1-1,0-18 1,0 1 0,0 0-1,-35 35 1,18-18 0,-36 71-1,17-53 1,19-18-1,17-17 64,0-1-33,0 1-30,0-1 15,35-17-15,-17 0-16,-1 0 16,36 0-1,-18 36 1,-17-19-1,0 19 1,-18-19 0,17-17 15,-17 18-15,18 0-1,-18-1 1,18 36-1,-1-18 1</inkml:trace>
  <inkml:trace contextRef="#ctx0" brushRef="#br0" timeOffset="58674.26">19350 10901 0</inkml:trace>
  <inkml:trace contextRef="#ctx0" brushRef="#br0" timeOffset="59470.32">22842 10266 0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3-09T12:52:41.3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9737 10971 0,'17'0'31,"1"0"-15,17 0-16,0 0 16,18 0-16,0 0 15,18 0-15,-18 0 16,0 0-16,0 0 16,-36 0-1,19 36-15,-19-36 16,18 17-1,-17-17-15,0 0 16,-1 0-16,36 0 16,-17 0-16,-1 0 15,0 0-15,-17 0 16,-1 0 31,1 0-32,35 0 1,-18 0-16,18 0 16,-18 0-16,-17 0 15,17 0-15,-17 0 16,0 0 15,-1 0 16,1 0-47,0 0 31,17 0-15,-18 0-16,1 0 16,17 0-16,-17 0 15,0 0-15,-1 0 16,1 0-16,0 0 15,-18-17 48,17 17-47,18-18-1,-17 18-15,0 0 16,-1 0-1,1 0 48,0 0-47,-1 0 15,1 0 63,0-35-79,-1 17-15,-17 0 16,36-34 15,-36 34-15,0-17-1,0-1 1,-18 19 0,18-1-16,-18 0 15,1 18 16,17-17-31,-18 17 16,18-18 0,-18 18-1,18-17-15,-17 17 16,-19-18 0,1 18-1,35-18 1,-53 1-1,18 17 1,17 0-16,-17-18 16,17 18-16,-17 0 15,0 0-15,0 0 16,17 0 0,0-18-16,1 18 15,-1 0 16,-17 0-15,17 0-16,0 0 16,-17 0-16,0 0 15,17 0 1,1 0-16,-1 0 16,0 0-1,1 0-15,-19 0 16,19 0-16,-1 0 15,-35 0-15,0 0 16,0 0 0,36 0-1,-1 0-15,0 0 16,-17 0 0,0 18-1,17-18-15,1 0 16,-19 18-16,19-18 15,-1 0-15,0 0 16,1 0 0,-1 17 15,1-17-31,-19 0 16,19 0-1,-19 18-15,19 0 31,17-1 16,-18-17-47,18 18 47,-18-1 16,1-17-48,17 18 17,-18-18-17,18 18 16,-18-18-15,18 17 0,0 1-16,0 0 31,-17-1-15,17 1-1,0 0 16,0-1-31,0 1 32,0-1-32,0 1 15,0 0-15,17-1 16,-17 1 0,18-18-1,0 0 16</inkml:trace>
  <inkml:trace contextRef="#ctx0" brushRef="#br0" timeOffset="57916.37">8308 4463 0,'35'0'32,"-17"-18"-17,-1 0-15,1 18 16,0 0-16,-1 0 16,1-17-1,0 17-15,-1 0 16,36-18-16,-35 18 15,35-18-15,17 18 16,1 0-16,-1-17 16,1-1-16,-18 18 15,-18-17-15,0 17 16,-17 0-16,0 0 16,-1 0-1,1 0 1,17 0-1,-17 0-15,17 0 16,18 0-16,18 0 16,-1 0-16,-34 0 15,34 0-15,-35 0 16,1 0-16,-1 0 47,-17-18-32,34 18-15,-34-18 16,35 18-16,18-17 16,-19 17-16,1 0 15,-17 0-15,-19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3-09T12:54:20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5151 7761 0,'-18'0'63,"-35"0"-63,35 18 15,-17-1-15,0 1 16,17-18-16,18 18 16,-17-18-1,-1 17 17,18 1-17,-18 0-15,1-1 16,17 19-16,0-19 15,-18 18 1,18-17 0,0 0-16,0 17 0,0-17 15,0 17-15,0-17 16,0-1-16,0 36 16,0-35-1,18 17-15,-18-17 16,0 17-16,17 0 15,1 0-15,-18 1 0,18-1 16,-18 18 0,17 17-16,-17 19 0,18-19 15,-1 36-15,-17-53 16,0 0-16,0 0 16,0-18-16,0-17 15,0-1 1,0 1-16,0 0 15,-35-1 1,18 1-16,-1 0 16,0 17-1,1-17-15,17-1 16,-18 1-16,0-18 16,1 17-1,-1-17 1,18 18-16,-18-18 15,1 0 17,-1 0-17,18-18 1,0 54 93,0-1-109,0-17 16,18 17-16,-1 18 16,-17-18-16,18-17 15,17 35-15,-35-18 16,18 35-16,0-52 15,-18 35-15,17 0 16,-17-18-16,0 18 16,0 0-16,0 18 15,0-36 1,0 35-16,0-17 0,-17 0 16,-1 0-16,18 0 15,0 0-15,-18 0 16,1 0-16,-1-18 15,0 36-15,18-18 16,-17-18-16,-19 18 16,36-18-16,0 0 15,0 1-15,-17-1 16,-1 0-16,18-17 16,-17 17-16,17 0 15,0-17-15,0 17 16,-18 1-16,18-1 15,0 0-15,0 0 16,-18 1-16,18-19 16,0 1-16,0 17 15,0 1-15,0-1 16,0 0-16,0 0 16,0 18-16,0 0 15,0 0-15,0 0 16,0 0-16,0-18 15,0 1-15,0-19 16,0 18-16,0-17 16,0 17-1,0-17-15,0 35 16,18 0 0,0 35-16,-1-17 15,18 17-15,1-18 16,-1-34-16,-17 16 15,-1-34-15,1 0 16,17 17-16,-35-17 16,0-1-1,18-17 1</inkml:trace>
  <inkml:trace contextRef="#ctx0" brushRef="#br0" timeOffset="3810.69">5345 12577 0,'17'17'78,"36"-17"-63,106 0 1,-36 18-16,1-18 16,35 0-1,-107 0-15,1 0 16,-35 0 62,0 0 16,17 17-79,-17-17 1,-1 0 15,-17 18-15,18-18-1,0 0-15,-1 18 0,18-18 16,-17 0 0,0 0-16,-1 0 15,36 0-15,-35 0 16,17 0-16,0 0 16,-17 0-16,0 0 0,-1 0 15,1 0 48,0 0-48,-1 0 17,1 0-1,0 0-16,-1 0 17,1 0-17,0 0 1</inkml:trace>
  <inkml:trace contextRef="#ctx0" brushRef="#br0" timeOffset="12528.04">5309 10724 0,'-17'0'31,"-1"0"-15,0-17-1,1 17 1,17-18-1,-18 18 17,0 0-1,1 18-15,-1 17 30,18-17-30,0-1 0,0 1-1,0 0 32,0-1-31,0 1-1,18 0 1,-1-18 0,19 17-16,-19-17 31,-17 18-31,0-1 16,0 1-1,0 0 1,-17-1-1,-1-17 1,0 0 15,-17 18-31,18-18 16,-1 0 0,0 0-16,18 18 203,0-1-172,0 1-15,0 0-1,0-1 1,0 1-1,0-1 1,-17 1 15,17 0-15,0-1-16,0 1 16,0 0 15,0-1-16,0 1 1,0 0 62</inkml:trace>
  <inkml:trace contextRef="#ctx0" brushRef="#br0" timeOffset="14869.2">5239 11536 0,'-18'0'31,"0"0"-15,1 17 0,-1 1-16,1 0 78,17-1-47,0 1-31,0 0 31,0-1-15,17 1-1,-17 0-15,0-1 16,0 1 15,0 17 1,0-17-1,-17-1-31,-19 1 0,-17 0 15,18-1-15,17 1 16,-17-18 0,18 0-1,34 0 1,1 0 0,-1 0 15,1 0 47,0 0-78,-1 18 16,-17-1-1,18 1-15,0 0 16,-1-1-1,-17 1 32,0-1-31,18-17-16,-18 18 31,18 17-15,-1-35-1,-17 18-15</inkml:trace>
  <inkml:trace contextRef="#ctx0" brushRef="#br0" timeOffset="17335.98">5256 12171 0,'18'0'15,"0"0"1,-1 0-1,1 0 1,0 0 15,-1 0-15,1 17 0,17-17-1,-17 0 1,35 0-16,-18 0 15,36-17-15,-19 17 16,-16 0-16,-1 0 16,-17 0-16,-1 35 15,-17-17 17,18-18 14,-18 17-30,0 1 0,0 0-1,18-18 1,-1 17 46,1-17-46,-1 0-16,1 0 16,0 0-1,-1 0 1,-17 18-16,18-18 16,0 18-16,-1-18 15,1 0 1,0 0 15,-1 0-15,1 0 15,-1 17-31,1-17 16,0 0-16,35 0 15,-18 0-15,18 0 16,0 0-16,-36 0 15,36 0-15,-17-17 16,-1 17-16,-17 0 16,-1 0 109,1 0-110,17-18-15,18-17 16,53 17-16,-36 18 16,1 0-16,52-18 15,-87 18-15,34-17 16,-17-1-16,-35 18 15,-1 0 32,1 0-47,0-18 16,-1 18 0,1 0-1,0 0 173,-1 0-173,-17 18-15,18 0 16,0-1-16,-1-17 16,1 18-1,-1-18 48,1 0-48,0 0 1,-1 0 15,1 0 79,0 0-110,-1 0 31</inkml:trace>
  <inkml:trace contextRef="#ctx0" brushRef="#br0" timeOffset="27079.04">17815 10019 0,'0'0'0,"0"-18"0,0 1 31,18-1 16,17 18-32,0 0-15,1-18 16,-1 18-16,0 0 16,18 0-1,0 0-15,-18 0 0,18 0 16,-17 0-16,-19 0 15,1 0 48,0 0-47,-1 0-16,18 0 15,-17 0-15,0 0 16,-1 0-1,1 0 79,0 0-47,-1 0-31,19 0-16,-19 0 15,1 18-15,-1-18 16,19 0-16,-19 0 109,1 0-62,0 0 0,-1 0-47,1 0 16,0 0-1,-18 18 126,17-18-125,-17 17-1</inkml:trace>
  <inkml:trace contextRef="#ctx0" brushRef="#br0" timeOffset="28218.76">18768 9966 0</inkml:trace>
  <inkml:trace contextRef="#ctx0" brushRef="#br0" timeOffset="30115.61">17851 10601 0,'17'0'31,"1"0"-31,-1 0 16,1 0-16,0 0 16,17 0-16,0-18 15,18 18-15,0 0 16,-18-17-16,18 17 16,-35 0-16,0 0 15,-1 0-15,1 0 266,0 0-235,-1 0-15,1 17 421,-18 1-406,17-18-31,-17 18 32,18-18-32</inkml:trace>
  <inkml:trace contextRef="#ctx0" brushRef="#br0" timeOffset="42293.5">5345 12577 0,'0'17'125,"17"1"-110,19-1 1,-19-17-1,18 0-15,-17 0 16,0 0 0,-1 0 46,1 0-46,0 0-1,-1 0-15,19 18 16,-19-18 0,-17 18-1,18-18 1,-1 0 15,1 0-15,35 0-1,-18 17 1,-17-17 0,0 0-1,-1 0 17,1 0 46,17 18-78,-17-18 15,-1 0-15,1 0 16,35 0-16,-53 18 16,18-18-16,-1 0 78,1 0-78,-1 0 15,1 0 1,0 0 0,-1 0-16,-17 17 15,18-17-15,0 0 16,17 0-1,-17 0 1,17 0 0,0 0-16,0 0 15,18 0-15,-17 0 16,-19 0 0,1 0-16,0 0 46,-1-17-30,36 17-16,-35 0 0,-1-18 16,1 18-16,0 0 31,-1 0 0,1 0 79,0 0-79,17 0-31,-17 0 15,-1 0-15,-17 18 16</inkml:trace>
  <inkml:trace contextRef="#ctx0" brushRef="#br0" timeOffset="49073.23">17692 10001 0,'35'-17'62,"18"17"-62,70-36 16,-34 19-16,-1-1 16,-35 18-16,-36 0 0,36 0 15,-35 0-15,0 0 16,-18 18-1,17-18 48,1 0-47,0 0 15,-1 17-16,1-17 1,-1 0 0,1 0-1,0 0 1,-1 0-16,-17 18 47,18-18-32,17 0-15,-17 0 16,17 0 0,-17 0-16,35 18 0,-36-18 15,1 17-15,0-17 78,-1 0-62,1 0 47,17 0-48,-17 0 1,17 0-16,0 0 0,-17 0 15,0 0 1,-1 0-16,1 0 47</inkml:trace>
  <inkml:trace contextRef="#ctx0" brushRef="#br0" timeOffset="53339.04">17709 10619 0,'18'0'78,"0"0"-62,17-18-16,0-17 16,18 35-16,35-36 15,-17 19-15,-18-18 16,106 17-16,-124 18 15,0 0 1,-17 0 47,-1 0-48,-17 18 1,18-18-1,0 17 126,-18 1-110,0-1-15,17-17 156,-17 18-141,0 0 0,18-18 16</inkml:trace>
  <inkml:trace contextRef="#ctx0" brushRef="#br0" timeOffset="82616.3">19579 9172 0,'18'0'94,"17"-17"-79,0 17 1,1 0 0,-1 0-1,-17 17 1,17-17 46,18 0-62,-18 0 16,0 0-16,-17 0 16,0 0-16,-1 18 15,1-18 1</inkml:trace>
  <inkml:trace contextRef="#ctx0" brushRef="#br0" timeOffset="139353.37">7867 12629 0,'18'0'140,"17"0"-124,18 0-16,17 0 16,-17 0-16,141 0 15,-176 0 1,0 0-16,17 0 16,-18 0 46,19 0-46,-19 0-1,1 0-15,17 0 16,-17 0-16,0 0 16,-1 0-1,1 0 1,-1 0-16,1 0 31,0 0-31,-1 0 16,1 0-16,0 0 15,-1 0-15,1 0 16,0 0 31,-1 0-47,54-17 15,-54 17 1,1 0-16,0 0 63,-1 0-48,19 0-15,-1 0 16,0 0-16,0 0 15,18 0-15,0 0 16,0 0-16,-17 0 16,34 0-1,-52 0-15,35 0 16,-18 0-16,-17 0 16,-1 0-16,18 0 15,-17 0-15,17 0 16,-17 17 15,17-17-15,1 0-16,-1 0 15,35 0-15,1 0 16,-1 0-16,142 0 16,-141 0-1,-1 0-15,-34 18 16,-19-18-16,1 0 15,-1 0-15,-17 18 16,18-18-16,0 0 16,-1 0-1,1 0-15,-18 17 16,35 1 0,-17-18-1,0 0 1,17 18-1,0-18-15,-17 17 0,35-17 16,-18 0 0,0 0-16,18 0 15,-18 0-15,-17 18 16,0-18-16,-1 0 16,1 0-16,0 0 15,-18 18-15,35-18 16,-17 0-16,34 0 15,-16 0-15,17 0 16,17-18-16,71 18 16,-88 0-1,-17 0-15,-1 0 16,-18 0 0,1 0 77,17 0-61,18-18-32,-17 18 15,281-53 1,-229 36-1,18-1-15,-35 18 16,-36 0-16,0 0 0,-17 0 78,-1 0-31,1 0-16,0 0-31,-1 0 16,19 0 0,17 0-1,-1 0-15,1 0 16,18 0-16,-18 0 15,0 0-15,-36 0 0,1 0 16,0 0 0,-1 0 15,19 0-31,-1 0 16,0 0-16,0 0 0,36 0 15,0 0-15,-54 0 16,36 0-16,-35 0 15,-1 0 1,1 0 31,0 0-16,-1 0 0,19 0 1,-1 0-17,0 0-15,0 0 16,-17 0-16,17 0 0,1 0 16,-19 0-16,1 0 15,0 0 32,-1 0-31,18 0-16,18 0 15,0 0-15,18 0 16,17 0-16,-35 0 16,0 0-1,-35 0-15,-1 0 16,1 0 31,17 0-32,0 18-15,54-18 0,-37 0 16,37 0-16,17 0 16,-18 0-16,-35 0 15,-18 0-15,-17 0 16,17 0 46,0 0-46,0 0-16,1 0 16,17 0-16,-18 0 0,0 0 15,18 0-15,-35 0 16,-1 0 31,1 0-32,0 0-15,70 0 16,-18 0-16,19 0 16,-37 0-16,1 0 15,0-18 1,-17 18-16,-1 0 0,-18 0 15,1 0 1,0 0 0,-1 0-1,1 0 1,17 0 0,-17 0 15,0 0-31,-1-18 15,19 18-15,16-17 16,37 17 0,-1-18-16,-35 1 0,53 17 15,-36-18-15,1 18 16,-18 0-16,-36 0 16,1 0 46,-1 0-46,1 0-1,0 0 1,-1 0 0,1 0-1,0 0 32,-1 0-31,19 18 31,-19-18-32,1 0-15,35 0 16,-18 0-16,18 0 15,-18 0-15,-17 0 16,0 0-16,-1 0 172,18 0-172,-17 0 0,0 0 16,17 0-16,0 0 15,-17 0 1</inkml:trace>
  <inkml:trace contextRef="#ctx0" brushRef="#br0" timeOffset="181711.02">10918 5962 0,'18'-35'32,"0"35"-32,17-18 0,0 18 15,1-18 1,-19 18-16,18 0 16,1 0-16,-19 0 15,19 0-15,70 18 31,-1-18-15,-34 0-16,-1 0 16,1 0-16,0 0 0,-18 0 15,-18 0 1,0 0-16,0 0 0,-17 0 16,0 0-1,-1 0-15,19 18 16,-1-18-16,0 17 15,0-17-15,1 0 16,17 0-16,-1 0 16,1 0-16,-17 18 15,-1 0-15,0-1 16,0-17 0,1 0-16,17 0 15,0 0-15,35 0 0,0 0 16,35 0-16,-70 0 15,36 0-15,-19 0 16,1 0-16,-18 0 16,-18 0-16,0 0 15,71-17 17,-53 17-32,17-18 0,1 0 15,17 18 1,-17 0-16,17-17 0,-53 17 15,18 0-15,-18 0 16,-17 0-16,0 0 16,17 0-16,-17 0 15,17 0-15,-17 0 16,-1 0-16,36 0 16,-35 0-16,-1 0 15,1 0-15,17 0 63,-17 0-63,35 0 15,70 0-15,-70 0 16,35 0-16,-17 0 16,-18 0-16,17 0 15,-52 0-15,35 0 16,-18 0-16,1 17 15,-19-17-15,18 18 16,-17-18-16,17 0 16,89 0-1,-71 0-15,-36 0 16,19 0-16,17 0 16,0 0-16,-1 0 15,1 0-15,36 0 16,16 0-16,1 0 15,-53 0-15,71 0 16,-36 0-16,-35 0 16,35 0-1,0 0-15,-17 0 0,-1 0 16,-34 0-16,34 0 16,54 0-16,-36 0 15,0 0-15,0 0 16,-17 0-16,17 0 15,-35 0-15,35 0 16,35 0-16,-34 0 16,-1 0-16,-53 0 15,36 0-15,-1 0 16,-34 0-16,16 0 16,1 0-16,-35 0 15,17 0-15,18 0 16,0 0-1,-18 0-15,18 0 0,18 0 16,-53 0 0,34 0-16,19 0 0,-18 0 15,17 0-15,54 0 16,-18 0-16,-18 0 16,18 0-16,88-18 15,-53 1-15,-18-1 16,-17 18-16,-35 0 15,-1 0-15,-34 0 16,-19 0-16,19 0 16,-1 0-1,-18 18-15,19-18 16,17 0-16,0 0 16,-1 0-16,1 0 15,0 0-15,-35 0 16,35 0-16,-36 0 15,19 0-15,17 0 16,17 0-16,-34-18 16,34 0-1,54 1-15,-36 17 0,0-18 16,35 0 0,-87 18-16,-1 0 15,-17 0-15,-1 0 16,19 0-1,-19 0-15,18 0 16,1 0-16,17 0 16,-18 0-16,-17 0 15,-1 0-15,1 0 16,-1 0 0,1 0-1,0 0-15,88 0 16,-54 0-1,1 0-15,-17 0 16,-1 0-16,0 0 16,-17 0-16,17 0 15,0 0-15,-17 0 16,17-17 0,1 17-16,-19 0 15,1 0-15,35 0 16,-36 0-16,1 0 15,0 0-15,17 0 16,0 0-16,1 0 16,-1-18-16,0 18 15,18-17-15,53 17 16,-88 0-16,34 0 16,19 0-16,-36 0 15,18 0-15,-18 0 16,-17-18-16,0 18 15,17 0-15,-17 0 16,-1 0-16,19 0 16,16 0-16,-34 0 15,17 0-15,1 0 16,-19-18-16,19 18 16,-19 0-16,1 0 15,0 0-15,-1 0 16,1 0-16,-1 0 15,1 0-15,17 0 16,-17 0-16,0 0 16,-1 0-1,1 0 1,0 0 0,-1 0-1,1 0 1,-1 0-1,1 0 1,0 0 0,-1 0-16,1 0 15,0 0 1,-1 0-16,1 0 16,0 0-1,-1 0 16,1 0 1,0 0-17,-1 0-15,1 0 16,-1 0 0,1 0 15,0 0-31,-1 0 15,1 0 1,0 0 0,-1 0-1,1 0 1,17 0 0,0 0-16,1 0 15,-19 0-15,1 0 16,53 0-1,-54 0-15,1 0 16,-1 0-16</inkml:trace>
  <inkml:trace contextRef="#ctx0" brushRef="#br0" timeOffset="191208.48">21661 13194 0,'-18'0'0,"53"-18"156,0 18-156,18-17 0,-17 17 15,17 0 1,0 0-16,-36 0 16,1 0-16,-1 0 15,1 0 17,0 0-1,-1 0-16,1 0 1,0 0 31,17 0-31,0 0-1,0 0 1,-17 0-16,0 0 15,-1 0-15,1 0 16,0 0 47,-1 0-48,1 0-15,0 0 16,-1 0-1,1 0 1,-1 0 15,19 0-15,-1 0 0,0 0-16,1-18 0,-1 18 15,0 0-15,-17 0 16,-1 0 15,1 0-15,0 0-1,-1 0 1,1 0 78</inkml:trace>
  <inkml:trace contextRef="#ctx0" brushRef="#br0" timeOffset="194910.13">23795 15187 0,'17'0'62,"19"0"-46,-1 0-16,18 0 15,-35 0-15,17 0 16,18 0-16,70 0 16,-105 0-16,88 0 15,-36 0-15,-34 0 16,17 0-16,-36 0 16,18 0-16,-17 0 15,0 0 1,-1 0-1,19 0 1,-1 0 0,0 0-16,-17 0 15,-1 0-15,1 0 16,17 0 0,-17 0-16,17 0 15,-17 0-15,17 0 16,0 0-16,18 0 15,-35 0-15,35 0 16,0-18-16,-18 1 16,-17 17-1,-1 0 17,1 0-17,17-18-15,1 18 16,-19 0-16,19 0 15,-1-17-15,0 17 16,-17 0-16,-1 0 16,1 0-16,17 0 15,1 0 1,-19 0-16,1 0 16,-1 0-16,1 0 15,0 0 1</inkml:trace>
  <inkml:trace contextRef="#ctx0" brushRef="#br0" timeOffset="198938.89">29281 14711 0,'-18'0'47,"0"0"-31,1 0-1,-1 0 17,0 0-17,1 0 1,-1 0-1,0 0 1,-17 0 0,18 17-16,-19 19 15,1-19-15,35 1 16,-35 0-16,-1-1 16,1 1-16,17 0 15,18-1 32,0 1-31,0-1-16,0 1 15,0 0 1,18-1 0,-18 1-16,35 0 15,-35-1 16,18-17-15,17 18 0,-17-18-1,17 18-15,1 17 16,-19-35-16,1 0 16,17 0-16,0 18 15,-17-18 1,0 0-1,-1 0-15,1 0 16,-18 17-16,35-17 16,-17 0-16,-1 0 15,19 18-15,-1-18 16,18 17 0,-35-17-16,-1 0 15,1 18 1,0-18-1,-1 0-15,18 0 16,-17 0 0,0 0-16,-1 0 15,1 0-15,0 0 63,-1 0-63,19 0 15,-1 0-15,35 0 16,-34 0-16,17 0 16,-18 0-16,0 18 15,-17-18-15,-1 0 16,-17 17 0,18-17-1,0 18 16,-18 0-15,35-18 0,-17 0-1,-1 0-15,18 0 16,1 0 0,-1 0-16,0 0 0,18 0 15,-35 0 1,0 0-16,-1 0 0,1 0 62,-1 0-62,19 0 16,-1 0-16,0 0 16,1 0-16,-19 0 15,36 0-15,-18-18 16,18 0-16,-35 18 15,0-17 64,-18-1-64,17 0 1,1 18-16,-18-17 31,18-18 0,-18 17-15,0-17 0,0 17-1,0 0 16,0 1-31,0-1 16,0 0 15,0 1-31,0-1 16,0 0 15,-18 18-31,0-35 16,1 35-16,-1-35 15,-17 35-15,-1-18 16,1 1-16,0 17 16,17-18-16,-17 0 15,17 1 1,1 17-16,-1 0 16,0-18 15,1 18-31,-1 0 15,0 0-15,1 0 16,-36 0-16,18 0 16,17 0-1,-17-18-15,17 18 16,0-17 0,1 17-16,-19 0 15,1 0 1,0 0-16,17 0 15,-52 0-15,17 0 16,-71 0 0,71 0-16,36 0 15,-36 0-15,0 0 16,35 0-16,-17 0 16,0 0-1,-18 0-15,35 0 16,-17 0-16,-18 0 15,0 0-15,18 0 16,0 0-16,17 0 16,0 17-16,1-17 15,-19 0 1,19 0 0,-19 0-1,19 0-15,-18 0 16,-1 0-16,1 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3-09T12:58:40.1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14570 10213 0,'0'18'110,"0"17"-95,0-18-15,0 19 16,0-19-16,0 19 16,0-19-1</inkml:trace>
  <inkml:trace contextRef="#ctx0" brushRef="#br0" timeOffset="953.81">13335 10195 0,'0'18'31,"0"0"-15,0-1 0,0 1-1,0-1 1,0 1-16</inkml:trace>
  <inkml:trace contextRef="#ctx0" brushRef="#br0" timeOffset="1997.21">12171 10248 0,'0'18'63,"0"-1"-47,0 19-1,0-19 1</inkml:trace>
  <inkml:trace contextRef="#ctx0" brushRef="#br0" timeOffset="3156.52">10918 10213 0,'0'18'93,"0"-1"-93</inkml:trace>
  <inkml:trace contextRef="#ctx0" brushRef="#br0" timeOffset="27095.8">19032 8396 0,'36'0'93,"17"0"-77,-1 0-16,19-18 16,88-17-16,-106 35 15,-18 0 1,18 0-16,-35 0 15,-1-17 157,1 17-156,-1 0 0,1 0-16,0 0 15,-1 0 1,1-18 78,0 18-79,-1 0-15,1 0 16,0 0-16,-1 0 31</inkml:trace>
  <inkml:trace contextRef="#ctx0" brushRef="#br0" timeOffset="28892.91">19103 6385 0,'18'0'47,"-1"0"-31,1 0-1,-1 0-15,19 0 16,-19 0-16,1 0 15,35 0-15,-18 0 16,-17 0 0,0 0-16,-1 0 47,1 0-32,-1 0 1,1 0-16,0 0 15,17 0-15,0 0 16,1 0-16,-19 0 16,1 0-16,-1 0 172,1 0-157,0 0-15,-1 0 16,19 0-1</inkml:trace>
  <inkml:trace contextRef="#ctx0" brushRef="#br0" timeOffset="32729.53">19138 9331 0,'18'0'62,"-18"18"1,53-18-32,-18 0-31,-17 0 15,17-18-15,-17 18 16,-1 0 0,1 0-1,0 0 110,17 0-109,0 0-16,-17 0 16,-18 18-16,17-18 15,1 17 16,0-17-15,17 0 78,0 0-79,0 0 1,1 0-16,-19 0 16,36 0-1,-35 0-15,0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050D9-4DC8-4724-85ED-28FE10BC3051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B845-ECCF-46E0-BC15-9B76AFEA5E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0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DCF150-1572-446C-9E7C-C96625F58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456196-23E1-4406-9C4C-48780536A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7B2CEF-770A-4923-B736-98FE545AF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872810-4926-4E5C-A3A9-2210BAB0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181F4D-73AF-48FF-87F4-C570A96D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55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5B5CCD-13F1-4B86-9CAF-7D18F269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EC9A2B-49BF-4697-9BF2-D65AE77CE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877A4-2993-4686-980E-E9E1F29C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9117A6-79DB-44E2-8F85-491FE937F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6BA4AD-4543-44E0-B67A-9DB76D09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87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B2A8BA2-DC06-4952-821C-0763D9DD0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ADA662-0220-4AE0-AAEF-20D47D609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E9A2D0-4968-42B0-BE2C-20375BA2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9BC30-D5CA-44F9-A6E5-BCF65889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3C867-01BD-48DC-B9C2-A749AAF4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46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1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236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84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252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60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719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43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89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9F6B8-8285-447A-BD9E-57F8A66A7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D96FDD-BEE6-47CA-AC64-4A12AC66B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2FA887-0B19-4263-ACA8-ED2912FB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9698F1-D15E-4B1B-B27C-50018DC4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4CDB8-3431-4CFD-B893-3DD71CBD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816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843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259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42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E1F985-F792-4270-B5B5-587D42F9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785A07-355E-40A1-8A06-49DB950FA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9DD954-E702-41BD-9D1F-A0BE42E2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5133A0-24DA-4D34-B6F8-48B132E7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90C35-C4FB-47C2-8D24-E128A8A7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26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8A3D9F-D346-4933-BB65-F09B41DF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FF304-66F7-4B1B-BEDC-DE75DD73B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F4510E-19CC-4C3E-B95F-A810D9ACE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AE08E5-B1AE-4667-9628-A9AC7DAD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8D373E-555F-4C6B-97FC-74FB0275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678914-3A3F-45C2-8663-13860830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1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457442-1011-4876-AF1C-F4A5C6D1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98B312-B146-45B8-A083-5800C33A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7B2A80-B76A-4F90-A583-A745CEA30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7A0C6F-E32C-45F0-9B51-EEA3B7CCF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284C7D-6D47-4270-B0E4-75B3D67EB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9F155A-5EAF-4E27-94F3-9BC9BE4B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C1E177-B673-48D9-AB5F-772FEEB5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6E93D5-C0C8-4303-91D0-30F5CBFF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29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0E4959-85EF-43EA-A8C4-3FA144E3A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8D5553F-74A7-43D8-BDFD-25978F7F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4B2DDBF-236E-40B8-B8F8-6B16FA50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110E9B-2CCC-4B39-99F0-1A4CDFD7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40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09364DD-62FA-4D3D-979D-A06124FE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766DAD-B473-47AD-8A6F-6642590B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491DA5-DFA8-41CC-9D8E-18D0381F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76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AB6D91-CF9C-4880-8971-D712E100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8189C0-7D2F-44A3-AE62-E70CC240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716DE9-5761-4161-A547-8F6228F0F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1FFA02-E2EA-4E5B-8CD5-A97514F6B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14E5EF-FB57-46A4-97CA-E3E4FE325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0A324D-E413-4EC2-851A-3F18DF03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14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91B9A-A937-451F-B13A-BCB8C3E1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52A2B6D-2FC6-4F17-B9E2-7F05ED857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A82A6E-95FB-4577-8A6C-DE4932997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410701-E1F8-45DB-B78A-B665E5DC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9AB575-E7E4-402B-BCD8-157165EB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FB35E6-79D6-4FCF-B354-B2D982CB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04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5CE24E-D446-44FB-82F9-80BDAECB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B2C202-D0D7-445C-A0B7-42C238307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4A69F1-BCF8-4C01-AF3A-DEBDCBBA3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0341F-8393-49AA-B1FC-0D8A6604A494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26CAF9-3460-4182-8356-464E660E4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32235-97F7-456E-9412-E2CD983E1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38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63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.xml"/><Relationship Id="rId5" Type="http://schemas.openxmlformats.org/officeDocument/2006/relationships/image" Target="../media/image16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0.emf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5F05771-421C-45A1-9A47-804CA7E6AE04}"/>
              </a:ext>
            </a:extLst>
          </p:cNvPr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97DCA37-5476-4A93-B665-8EC2FC861545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7D4EE3C-C964-4763-9993-8BB76B74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2DF2F2-792C-4717-BB27-49CCCBCAD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405942C-66C8-41F0-99F9-45C058402A71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877562-41F5-4F42-8ABB-E3C67AA178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F9C3438-657A-49F2-84A1-9F7ED29737A1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263D29F-6DA2-42E8-BBCE-C5FA6011B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12A6AB5-B06D-435D-BE64-734A5C7EC9A1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0AD99C0-55D6-4D26-BDC0-67E8D9F62683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3ACE0DA-B813-4D90-A46B-3AC36558B7F3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902DF1C4-78B4-423E-89E4-CD15F0001B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BA48722D-4041-4767-B6F3-EEE882FC1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CEAAA982-DD75-48F1-AF6F-CEA7BF66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5990F75-E733-4CF0-9250-6177C8BF1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EF27237-55F9-4B23-97D0-0121CAE2426F}"/>
              </a:ext>
            </a:extLst>
          </p:cNvPr>
          <p:cNvSpPr txBox="1"/>
          <p:nvPr/>
        </p:nvSpPr>
        <p:spPr>
          <a:xfrm flipH="1">
            <a:off x="968945" y="1330080"/>
            <a:ext cx="10534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ADAGCN: ADABOOSTING GRAPH CONVOLUTIONAL</a:t>
            </a:r>
          </a:p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NETWORKS INTO DEEP MODELS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ICRL_2021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3B0E7BF-C482-43A1-83D0-47DDA428E575}"/>
              </a:ext>
            </a:extLst>
          </p:cNvPr>
          <p:cNvSpPr txBox="1"/>
          <p:nvPr/>
        </p:nvSpPr>
        <p:spPr>
          <a:xfrm>
            <a:off x="7538720" y="5818293"/>
            <a:ext cx="379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LeLe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Duan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09595AF-D5BA-4BB9-ACAE-2970DD11BF67}"/>
              </a:ext>
            </a:extLst>
          </p:cNvPr>
          <p:cNvSpPr txBox="1"/>
          <p:nvPr/>
        </p:nvSpPr>
        <p:spPr>
          <a:xfrm>
            <a:off x="495300" y="3143676"/>
            <a:ext cx="10645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Anonymous authors</a:t>
            </a:r>
            <a:endParaRPr lang="it-IT" altLang="zh-C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5FC0A90-9DBB-4A81-9036-692C0398579C}"/>
              </a:ext>
            </a:extLst>
          </p:cNvPr>
          <p:cNvSpPr txBox="1"/>
          <p:nvPr/>
        </p:nvSpPr>
        <p:spPr>
          <a:xfrm>
            <a:off x="4741279" y="5216629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2021.3.9  •  ChongQing</a:t>
            </a:r>
            <a:r>
              <a:rPr lang="en-US" altLang="zh-CN" dirty="0"/>
              <a:t> 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5E1194D-40CE-4139-A76D-AF2FEA6306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E1355DF-2C80-4BD0-88E2-EE5A634D0C0E}"/>
              </a:ext>
            </a:extLst>
          </p:cNvPr>
          <p:cNvSpPr txBox="1"/>
          <p:nvPr/>
        </p:nvSpPr>
        <p:spPr>
          <a:xfrm>
            <a:off x="6255885" y="6317255"/>
            <a:ext cx="5253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Code&amp;dataset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fr-FR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None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6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FD1A46F-240A-4FB9-93C8-3CAA42A51FAA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01B74BC-3AD6-40B4-9E88-819B3515C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B6DB75-FC09-4287-A0DA-5F5E5B127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857505F-0F36-4831-BAA6-42B427F6A45B}"/>
                </a:ext>
              </a:extLst>
            </p:cNvPr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D1FEE5-44C9-49E1-A60E-FFC29B432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2E67B61-25E4-4063-8DB6-E4B7B8E40186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39AF456-3BE9-4203-8387-552CD57AE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D788A64-79BF-4E0F-80C0-A4959CD2E41F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0FF79E0-DAD7-49D7-BB6C-263C90EEF9A5}"/>
                </a:ext>
              </a:extLst>
            </p:cNvPr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58EF018-42BE-4277-BD2B-2D28027E06D4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9CD3AEB-C5D2-4111-8595-6B5AE5433AFA}"/>
              </a:ext>
            </a:extLst>
          </p:cNvPr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59D87EB-E82A-4200-88B6-AD741D88B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7CB497F-949A-48ED-80B2-9FD0F044A2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21" name="Picture 8" descr="æ¥çæºå¾å">
            <a:extLst>
              <a:ext uri="{FF2B5EF4-FFF2-40B4-BE49-F238E27FC236}">
                <a16:creationId xmlns:a16="http://schemas.microsoft.com/office/drawing/2014/main" id="{DD4AA891-889E-413E-A8BC-786625D7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æ¥çæºå¾å">
            <a:extLst>
              <a:ext uri="{FF2B5EF4-FFF2-40B4-BE49-F238E27FC236}">
                <a16:creationId xmlns:a16="http://schemas.microsoft.com/office/drawing/2014/main" id="{86DD7C99-032F-404A-B3F5-95B0A8CEB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æ¥çæºå¾å">
            <a:extLst>
              <a:ext uri="{FF2B5EF4-FFF2-40B4-BE49-F238E27FC236}">
                <a16:creationId xmlns:a16="http://schemas.microsoft.com/office/drawing/2014/main" id="{A3BDEF6B-A94D-48EF-8029-7797B7F1D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2B2B952-7392-41F4-8048-49545D4CD6B0}"/>
              </a:ext>
            </a:extLst>
          </p:cNvPr>
          <p:cNvSpPr txBox="1"/>
          <p:nvPr/>
        </p:nvSpPr>
        <p:spPr>
          <a:xfrm>
            <a:off x="5032375" y="2035175"/>
            <a:ext cx="4032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1.Background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9F8DBDC-C59E-4071-AE66-3B48BF15D893}"/>
              </a:ext>
            </a:extLst>
          </p:cNvPr>
          <p:cNvSpPr txBox="1"/>
          <p:nvPr/>
        </p:nvSpPr>
        <p:spPr>
          <a:xfrm>
            <a:off x="5041066" y="2822469"/>
            <a:ext cx="3208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5A86D0C-7A03-4E43-B87D-D16AB0B104E2}"/>
              </a:ext>
            </a:extLst>
          </p:cNvPr>
          <p:cNvSpPr txBox="1"/>
          <p:nvPr/>
        </p:nvSpPr>
        <p:spPr>
          <a:xfrm>
            <a:off x="5042136" y="3597666"/>
            <a:ext cx="357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3.Experiments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4E4F326-A1B2-4C06-8BDB-C6F2A586795C}"/>
              </a:ext>
            </a:extLst>
          </p:cNvPr>
          <p:cNvSpPr txBox="1"/>
          <p:nvPr/>
        </p:nvSpPr>
        <p:spPr>
          <a:xfrm>
            <a:off x="5041066" y="4344924"/>
            <a:ext cx="3236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4.Conclusion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8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0497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Background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E69F10B-3BF9-4167-8B81-DC5846B12418}"/>
              </a:ext>
            </a:extLst>
          </p:cNvPr>
          <p:cNvSpPr txBox="1"/>
          <p:nvPr/>
        </p:nvSpPr>
        <p:spPr>
          <a:xfrm>
            <a:off x="612295" y="1254714"/>
            <a:ext cx="11531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Almost all of GNN models have </a:t>
            </a:r>
            <a:r>
              <a:rPr lang="en-US" altLang="zh-CN" sz="20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shallow model architectures 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only two or three layers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D218B26-6E3B-49CB-8605-8965FD8F5EDC}"/>
              </a:ext>
            </a:extLst>
          </p:cNvPr>
          <p:cNvSpPr txBox="1"/>
          <p:nvPr/>
        </p:nvSpPr>
        <p:spPr>
          <a:xfrm>
            <a:off x="612295" y="1821618"/>
            <a:ext cx="104071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Over-smoothing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problem limits GCN get features from remote hops of neighbors for current nodes 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2718415-7690-4CF1-8577-CC980402AC6C}"/>
              </a:ext>
            </a:extLst>
          </p:cNvPr>
          <p:cNvSpPr txBox="1"/>
          <p:nvPr/>
        </p:nvSpPr>
        <p:spPr>
          <a:xfrm>
            <a:off x="879411" y="2699763"/>
            <a:ext cx="101400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Intuitively, the desirable representation of node features does not necessarily need too many nonlinear transformation f applied on them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1F935-EEE7-4FD4-A2C4-FE56C028D7E6}"/>
              </a:ext>
            </a:extLst>
          </p:cNvPr>
          <p:cNvSpPr txBox="1"/>
          <p:nvPr/>
        </p:nvSpPr>
        <p:spPr>
          <a:xfrm>
            <a:off x="838199" y="3928386"/>
            <a:ext cx="90242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Simplified Graph Convolution (SGC):                                                                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A1187B2-6C45-460A-A0D4-460170A5D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056" y="3985566"/>
            <a:ext cx="4305300" cy="285750"/>
          </a:xfrm>
          <a:prstGeom prst="rect">
            <a:avLst/>
          </a:prstGeom>
        </p:spPr>
      </p:pic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EA0E28F8-1554-4DDF-AA63-1D2DA49C047F}"/>
              </a:ext>
            </a:extLst>
          </p:cNvPr>
          <p:cNvCxnSpPr/>
          <p:nvPr/>
        </p:nvCxnSpPr>
        <p:spPr>
          <a:xfrm>
            <a:off x="5439747" y="3247053"/>
            <a:ext cx="0" cy="6813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42CC1CB4-10FE-4D94-A8AD-40D033AD02D3}"/>
              </a:ext>
            </a:extLst>
          </p:cNvPr>
          <p:cNvSpPr txBox="1"/>
          <p:nvPr/>
        </p:nvSpPr>
        <p:spPr>
          <a:xfrm>
            <a:off x="879411" y="5127213"/>
            <a:ext cx="61442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AdaGCN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CEB91069-8C7D-4BFD-AE39-F7E8F758F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672" y="5127213"/>
            <a:ext cx="1743075" cy="4762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墨迹 21">
                <a:extLst>
                  <a:ext uri="{FF2B5EF4-FFF2-40B4-BE49-F238E27FC236}">
                    <a16:creationId xmlns:a16="http://schemas.microsoft.com/office/drawing/2014/main" id="{F49D0F1F-442F-4817-B31E-0349DC9E4C38}"/>
                  </a:ext>
                </a:extLst>
              </p14:cNvPr>
              <p14:cNvContentPartPr/>
              <p14:nvPr/>
            </p14:nvContentPartPr>
            <p14:xfrm>
              <a:off x="4476600" y="3968640"/>
              <a:ext cx="4756680" cy="1562400"/>
            </p14:xfrm>
          </p:contentPart>
        </mc:Choice>
        <mc:Fallback xmlns="">
          <p:pic>
            <p:nvPicPr>
              <p:cNvPr id="22" name="墨迹 21">
                <a:extLst>
                  <a:ext uri="{FF2B5EF4-FFF2-40B4-BE49-F238E27FC236}">
                    <a16:creationId xmlns:a16="http://schemas.microsoft.com/office/drawing/2014/main" id="{F49D0F1F-442F-4817-B31E-0349DC9E4C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7240" y="3959280"/>
                <a:ext cx="4775400" cy="1581120"/>
              </a:xfrm>
              <a:prstGeom prst="rect">
                <a:avLst/>
              </a:prstGeom>
            </p:spPr>
          </p:pic>
        </mc:Fallback>
      </mc:AlternateContent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01B1A439-9033-436E-8B2E-5CD711DC424D}"/>
              </a:ext>
            </a:extLst>
          </p:cNvPr>
          <p:cNvCxnSpPr/>
          <p:nvPr/>
        </p:nvCxnSpPr>
        <p:spPr>
          <a:xfrm flipH="1">
            <a:off x="4749282" y="4271316"/>
            <a:ext cx="4254759" cy="9631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8143E5B9-B492-43BF-9F81-FAE0CCB1BB6A}"/>
              </a:ext>
            </a:extLst>
          </p:cNvPr>
          <p:cNvSpPr txBox="1"/>
          <p:nvPr/>
        </p:nvSpPr>
        <p:spPr>
          <a:xfrm>
            <a:off x="6378095" y="4738210"/>
            <a:ext cx="4067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Insufficient power in representing information of high-order neighbors</a:t>
            </a:r>
            <a:endParaRPr lang="zh-CN" altLang="en-US" sz="14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CB20B17C-5DA4-4E6B-BE90-FA454C0555C5}"/>
                  </a:ext>
                </a:extLst>
              </p14:cNvPr>
              <p14:cNvContentPartPr/>
              <p14:nvPr/>
            </p14:nvContentPartPr>
            <p14:xfrm>
              <a:off x="3835440" y="4019400"/>
              <a:ext cx="5315400" cy="184824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CB20B17C-5DA4-4E6B-BE90-FA454C0555C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26080" y="4010040"/>
                <a:ext cx="5334120" cy="1866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D07AD3-5A86-4815-8359-2808A73403BF}"/>
              </a:ext>
            </a:extLst>
          </p:cNvPr>
          <p:cNvSpPr txBox="1"/>
          <p:nvPr/>
        </p:nvSpPr>
        <p:spPr>
          <a:xfrm>
            <a:off x="-99069" y="466863"/>
            <a:ext cx="9530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AdaGCN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740F10F-A4D9-436A-AA5C-801EEC79D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34" y="3285546"/>
            <a:ext cx="4661502" cy="2221069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8B48BEE4-FFA6-4FF6-898D-80D4F3CEBC95}"/>
              </a:ext>
            </a:extLst>
          </p:cNvPr>
          <p:cNvGrpSpPr/>
          <p:nvPr/>
        </p:nvGrpSpPr>
        <p:grpSpPr>
          <a:xfrm>
            <a:off x="4665971" y="738000"/>
            <a:ext cx="7450396" cy="4247505"/>
            <a:chOff x="4000020" y="708574"/>
            <a:chExt cx="7450396" cy="4247505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53E479F9-2FB6-42D3-AEA1-13FE613DD34F}"/>
                </a:ext>
              </a:extLst>
            </p:cNvPr>
            <p:cNvGrpSpPr/>
            <p:nvPr/>
          </p:nvGrpSpPr>
          <p:grpSpPr>
            <a:xfrm>
              <a:off x="4000020" y="708574"/>
              <a:ext cx="7450396" cy="4247505"/>
              <a:chOff x="4739953" y="702416"/>
              <a:chExt cx="7598673" cy="4117140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49756A49-6748-432B-AB0E-29A605F6B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6378" y="702416"/>
                <a:ext cx="1373619" cy="309244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0942D8B5-E053-4F45-B000-750BFC2FDE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94632" y="1651805"/>
                <a:ext cx="2759643" cy="850533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A87EC384-C580-46DB-8F2F-B4077C73E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51570" y="2587215"/>
                <a:ext cx="3676260" cy="372041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07EE03EA-AB97-4065-A8FF-E82B7AFAD5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67312" y="3030590"/>
                <a:ext cx="1576997" cy="308828"/>
              </a:xfrm>
              <a:prstGeom prst="rect">
                <a:avLst/>
              </a:prstGeom>
            </p:spPr>
          </p:pic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2770BC55-7088-4393-B39D-713B6ED201EA}"/>
                  </a:ext>
                </a:extLst>
              </p:cNvPr>
              <p:cNvSpPr/>
              <p:nvPr/>
            </p:nvSpPr>
            <p:spPr>
              <a:xfrm>
                <a:off x="4739953" y="1584622"/>
                <a:ext cx="3676259" cy="183119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9" name="直接箭头连接符 18">
                <a:extLst>
                  <a:ext uri="{FF2B5EF4-FFF2-40B4-BE49-F238E27FC236}">
                    <a16:creationId xmlns:a16="http://schemas.microsoft.com/office/drawing/2014/main" id="{327966B8-A550-4C66-9D32-C5A41D2C2F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50294" y="1051935"/>
                <a:ext cx="5517" cy="3272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>
                <a:extLst>
                  <a:ext uri="{FF2B5EF4-FFF2-40B4-BE49-F238E27FC236}">
                    <a16:creationId xmlns:a16="http://schemas.microsoft.com/office/drawing/2014/main" id="{50508B49-B262-491A-AF2E-43DD68CA6368}"/>
                  </a:ext>
                </a:extLst>
              </p:cNvPr>
              <p:cNvCxnSpPr/>
              <p:nvPr/>
            </p:nvCxnSpPr>
            <p:spPr>
              <a:xfrm>
                <a:off x="6256567" y="3440505"/>
                <a:ext cx="0" cy="4924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D2F75DE4-A878-4557-81E3-C879AC2A9D92}"/>
                      </a:ext>
                    </a:extLst>
                  </p:cNvPr>
                  <p:cNvSpPr txBox="1"/>
                  <p:nvPr/>
                </p:nvSpPr>
                <p:spPr>
                  <a:xfrm>
                    <a:off x="5419158" y="3957609"/>
                    <a:ext cx="1710589" cy="23568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p>
                          </m:sSup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zh-CN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zh-CN" altLang="en-US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sz="1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D2F75DE4-A878-4557-81E3-C879AC2A9D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9158" y="3957609"/>
                    <a:ext cx="1710589" cy="23568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2500" b="-22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139B9C40-9ACD-4C13-A6CA-5E9941ECB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56378" y="4286707"/>
                <a:ext cx="2550490" cy="532849"/>
              </a:xfrm>
              <a:prstGeom prst="rect">
                <a:avLst/>
              </a:prstGeom>
            </p:spPr>
          </p:pic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BE278B7-84A1-4A68-A776-CE13493C9755}"/>
                  </a:ext>
                </a:extLst>
              </p:cNvPr>
              <p:cNvSpPr txBox="1"/>
              <p:nvPr/>
            </p:nvSpPr>
            <p:spPr>
              <a:xfrm>
                <a:off x="6256567" y="1219110"/>
                <a:ext cx="14081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i="0" dirty="0">
                    <a:solidFill>
                      <a:srgbClr val="FF0000"/>
                    </a:solidFill>
                    <a:effectLst/>
                    <a:latin typeface="PingFang SC"/>
                  </a:rPr>
                  <a:t>SAMME</a:t>
                </a:r>
                <a:r>
                  <a:rPr lang="zh-CN" altLang="en-US" b="1" i="0" dirty="0">
                    <a:solidFill>
                      <a:srgbClr val="FF0000"/>
                    </a:solidFill>
                    <a:effectLst/>
                    <a:latin typeface="PingFang SC"/>
                  </a:rPr>
                  <a:t>算法</a:t>
                </a:r>
              </a:p>
              <a:p>
                <a:endParaRPr lang="zh-CN" altLang="en-US" dirty="0"/>
              </a:p>
            </p:txBody>
          </p:sp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9A6BE6BC-83F3-467D-9E05-6E74848A68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56671" y="2871072"/>
                <a:ext cx="1454117" cy="284764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5" name="文本框 34">
                    <a:extLst>
                      <a:ext uri="{FF2B5EF4-FFF2-40B4-BE49-F238E27FC236}">
                        <a16:creationId xmlns:a16="http://schemas.microsoft.com/office/drawing/2014/main" id="{92C0AED1-43F8-4555-8EB9-2A2949A1467A}"/>
                      </a:ext>
                    </a:extLst>
                  </p:cNvPr>
                  <p:cNvSpPr txBox="1"/>
                  <p:nvPr/>
                </p:nvSpPr>
                <p:spPr>
                  <a:xfrm>
                    <a:off x="9617825" y="3672222"/>
                    <a:ext cx="1710589" cy="23568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p>
                          </m:sSup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zh-CN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zh-CN" altLang="en-US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sz="1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>
              <p:sp>
                <p:nvSpPr>
                  <p:cNvPr id="35" name="文本框 34">
                    <a:extLst>
                      <a:ext uri="{FF2B5EF4-FFF2-40B4-BE49-F238E27FC236}">
                        <a16:creationId xmlns:a16="http://schemas.microsoft.com/office/drawing/2014/main" id="{92C0AED1-43F8-4555-8EB9-2A2949A146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17825" y="3672222"/>
                    <a:ext cx="1710589" cy="23568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12500" b="-22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248F8325-388D-49A4-8AF0-3B14FE73AA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84433" y="712611"/>
                <a:ext cx="1373619" cy="309244"/>
              </a:xfrm>
              <a:prstGeom prst="rect">
                <a:avLst/>
              </a:prstGeom>
            </p:spPr>
          </p:pic>
          <p:cxnSp>
            <p:nvCxnSpPr>
              <p:cNvPr id="37" name="直接箭头连接符 36">
                <a:extLst>
                  <a:ext uri="{FF2B5EF4-FFF2-40B4-BE49-F238E27FC236}">
                    <a16:creationId xmlns:a16="http://schemas.microsoft.com/office/drawing/2014/main" id="{8555193A-A86E-43D2-9046-8E664BE8385B}"/>
                  </a:ext>
                </a:extLst>
              </p:cNvPr>
              <p:cNvCxnSpPr/>
              <p:nvPr/>
            </p:nvCxnSpPr>
            <p:spPr>
              <a:xfrm>
                <a:off x="10657309" y="1021855"/>
                <a:ext cx="0" cy="4924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996EBDB5-FD6B-414E-B5E4-5BAEF218420E}"/>
                  </a:ext>
                </a:extLst>
              </p:cNvPr>
              <p:cNvSpPr/>
              <p:nvPr/>
            </p:nvSpPr>
            <p:spPr>
              <a:xfrm>
                <a:off x="8770777" y="1522305"/>
                <a:ext cx="3567849" cy="164946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5" name="直接箭头连接符 54">
                <a:extLst>
                  <a:ext uri="{FF2B5EF4-FFF2-40B4-BE49-F238E27FC236}">
                    <a16:creationId xmlns:a16="http://schemas.microsoft.com/office/drawing/2014/main" id="{616603A4-D413-4969-B953-6166D0CB3B53}"/>
                  </a:ext>
                </a:extLst>
              </p:cNvPr>
              <p:cNvCxnSpPr/>
              <p:nvPr/>
            </p:nvCxnSpPr>
            <p:spPr>
              <a:xfrm>
                <a:off x="10473119" y="3196623"/>
                <a:ext cx="0" cy="4924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E5A42BD7-A32B-4C28-8021-51A6A234B251}"/>
                  </a:ext>
                </a:extLst>
              </p:cNvPr>
              <p:cNvSpPr txBox="1"/>
              <p:nvPr/>
            </p:nvSpPr>
            <p:spPr>
              <a:xfrm>
                <a:off x="10739727" y="1178820"/>
                <a:ext cx="15988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i="0" dirty="0">
                    <a:solidFill>
                      <a:srgbClr val="FF0000"/>
                    </a:solidFill>
                    <a:effectLst/>
                    <a:latin typeface="PingFang SC"/>
                  </a:rPr>
                  <a:t>SAMME.R</a:t>
                </a:r>
                <a:r>
                  <a:rPr lang="zh-CN" altLang="en-US" b="1" i="0" dirty="0">
                    <a:solidFill>
                      <a:srgbClr val="FF0000"/>
                    </a:solidFill>
                    <a:effectLst/>
                    <a:latin typeface="PingFang SC"/>
                  </a:rPr>
                  <a:t>算法</a:t>
                </a:r>
              </a:p>
              <a:p>
                <a:endParaRPr lang="zh-CN" altLang="en-US" dirty="0"/>
              </a:p>
            </p:txBody>
          </p:sp>
        </p:grp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D1D58E51-081E-40A1-8FB9-AED058AAC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39035" y="1713981"/>
              <a:ext cx="3314766" cy="254113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72B61A65-EE50-42CE-9672-206833FBE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139200" y="2128587"/>
              <a:ext cx="2870918" cy="354122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3136D45F-8AA1-443F-B603-1D2ECF04C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139200" y="2505868"/>
              <a:ext cx="2870919" cy="326459"/>
            </a:xfrm>
            <a:prstGeom prst="rect">
              <a:avLst/>
            </a:prstGeom>
          </p:spPr>
        </p:pic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10389CF3-71A1-47AC-84DC-81526BAF68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27923" y="4296968"/>
            <a:ext cx="2268891" cy="4773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8C74AD59-DDA0-4BA8-BE33-E345E1E2F490}"/>
                  </a:ext>
                </a:extLst>
              </p14:cNvPr>
              <p14:cNvContentPartPr/>
              <p14:nvPr/>
            </p14:nvContentPartPr>
            <p14:xfrm>
              <a:off x="260280" y="2006640"/>
              <a:ext cx="11201760" cy="3696120"/>
            </p14:xfrm>
          </p:contentPart>
        </mc:Choice>
        <mc:Fallback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8C74AD59-DDA0-4BA8-BE33-E345E1E2F49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0920" y="1997280"/>
                <a:ext cx="11220480" cy="3714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C6AC7C-A779-4ED0-A451-36CB71E3F312}"/>
              </a:ext>
            </a:extLst>
          </p:cNvPr>
          <p:cNvSpPr txBox="1"/>
          <p:nvPr/>
        </p:nvSpPr>
        <p:spPr>
          <a:xfrm>
            <a:off x="110057" y="743945"/>
            <a:ext cx="6156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261B8F-5DAC-4004-BDFB-62CD540A5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051" y="2257279"/>
            <a:ext cx="7177499" cy="23434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8D2E8208-F77E-4DA8-8B9A-7C6A4F447C8E}"/>
                  </a:ext>
                </a:extLst>
              </p14:cNvPr>
              <p14:cNvContentPartPr/>
              <p14:nvPr/>
            </p14:nvContentPartPr>
            <p14:xfrm>
              <a:off x="2571840" y="2743200"/>
              <a:ext cx="5651640" cy="118152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8D2E8208-F77E-4DA8-8B9A-7C6A4F447C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2480" y="2733840"/>
                <a:ext cx="5670360" cy="120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36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E64248A-ECF5-4D55-A6D7-2B87691AF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9" y="966787"/>
            <a:ext cx="9858375" cy="49244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3BC4AEDC-04B1-4FD3-B7A9-8548A31427C9}"/>
                  </a:ext>
                </a:extLst>
              </p14:cNvPr>
              <p14:cNvContentPartPr/>
              <p14:nvPr/>
            </p14:nvContentPartPr>
            <p14:xfrm>
              <a:off x="2990880" y="1536840"/>
              <a:ext cx="1080000" cy="243216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3BC4AEDC-04B1-4FD3-B7A9-8548A31427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1520" y="1527480"/>
                <a:ext cx="1098720" cy="245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490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A8E547A-B0F9-4B8D-9D6D-97BAA8B433D8}"/>
              </a:ext>
            </a:extLst>
          </p:cNvPr>
          <p:cNvSpPr txBox="1"/>
          <p:nvPr/>
        </p:nvSpPr>
        <p:spPr>
          <a:xfrm>
            <a:off x="-60960" y="494583"/>
            <a:ext cx="6156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Overall Study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2408CBE-D164-470F-8503-6BCD9A1EC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560" y="2625726"/>
            <a:ext cx="4774894" cy="38123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2FA8AEF-03FF-42BC-9223-6E37D7ED6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213" y="977529"/>
            <a:ext cx="7197253" cy="15222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61FCE59-6395-4DF8-B674-864C65044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970" y="4484596"/>
            <a:ext cx="3666992" cy="205730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AA9817F-40FD-402D-BA55-D867121DA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4652" y="4194189"/>
            <a:ext cx="2047875" cy="20955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D8D38062-3541-4E87-A0D2-7B4E159C5468}"/>
              </a:ext>
            </a:extLst>
          </p:cNvPr>
          <p:cNvGrpSpPr/>
          <p:nvPr/>
        </p:nvGrpSpPr>
        <p:grpSpPr>
          <a:xfrm>
            <a:off x="6232850" y="3027553"/>
            <a:ext cx="3900195" cy="929245"/>
            <a:chOff x="6447454" y="2499755"/>
            <a:chExt cx="3900195" cy="92924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7C27C21-975E-4F3C-9F0A-88DD46CDA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47454" y="2918938"/>
              <a:ext cx="3819525" cy="180975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2E13681-950B-4414-9A86-79A172282FE8}"/>
                </a:ext>
              </a:extLst>
            </p:cNvPr>
            <p:cNvSpPr txBox="1"/>
            <p:nvPr/>
          </p:nvSpPr>
          <p:spPr>
            <a:xfrm>
              <a:off x="7114096" y="2499755"/>
              <a:ext cx="5485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Cora</a:t>
              </a:r>
              <a:endParaRPr lang="zh-CN" altLang="en-US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D3869AD-03E6-4E30-BEA8-85120CD54F1C}"/>
                </a:ext>
              </a:extLst>
            </p:cNvPr>
            <p:cNvSpPr txBox="1"/>
            <p:nvPr/>
          </p:nvSpPr>
          <p:spPr>
            <a:xfrm>
              <a:off x="7828057" y="2499755"/>
              <a:ext cx="10024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/>
                <a:t>siteseer</a:t>
              </a:r>
              <a:endParaRPr lang="zh-CN" altLang="en-US" sz="1400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914063A-BBF6-4BC4-9AE2-1426313752A4}"/>
                </a:ext>
              </a:extLst>
            </p:cNvPr>
            <p:cNvSpPr txBox="1"/>
            <p:nvPr/>
          </p:nvSpPr>
          <p:spPr>
            <a:xfrm>
              <a:off x="8695336" y="2524681"/>
              <a:ext cx="8354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err="1"/>
                <a:t>pubmed</a:t>
              </a:r>
              <a:endParaRPr lang="zh-CN" altLang="en-US" sz="1400" dirty="0"/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8E5B8DCB-8F3E-4F65-81B5-DBE25B636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48291" y="3123162"/>
              <a:ext cx="2827175" cy="172810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FEB7ED8-F62A-415A-A5E0-A3C0CA6EDD22}"/>
                </a:ext>
              </a:extLst>
            </p:cNvPr>
            <p:cNvSpPr/>
            <p:nvPr/>
          </p:nvSpPr>
          <p:spPr>
            <a:xfrm>
              <a:off x="6447454" y="2524681"/>
              <a:ext cx="3900195" cy="9043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" name="墨迹 17">
                <a:extLst>
                  <a:ext uri="{FF2B5EF4-FFF2-40B4-BE49-F238E27FC236}">
                    <a16:creationId xmlns:a16="http://schemas.microsoft.com/office/drawing/2014/main" id="{17432D21-3CAD-4E0A-8B67-BECAC825736A}"/>
                  </a:ext>
                </a:extLst>
              </p14:cNvPr>
              <p14:cNvContentPartPr/>
              <p14:nvPr/>
            </p14:nvContentPartPr>
            <p14:xfrm>
              <a:off x="1682640" y="2070000"/>
              <a:ext cx="9405000" cy="3423240"/>
            </p14:xfrm>
          </p:contentPart>
        </mc:Choice>
        <mc:Fallback>
          <p:pic>
            <p:nvPicPr>
              <p:cNvPr id="18" name="墨迹 17">
                <a:extLst>
                  <a:ext uri="{FF2B5EF4-FFF2-40B4-BE49-F238E27FC236}">
                    <a16:creationId xmlns:a16="http://schemas.microsoft.com/office/drawing/2014/main" id="{17432D21-3CAD-4E0A-8B67-BECAC825736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3280" y="2060640"/>
                <a:ext cx="9423720" cy="344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804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C6AC7C-A779-4ED0-A451-36CB71E3F312}"/>
              </a:ext>
            </a:extLst>
          </p:cNvPr>
          <p:cNvSpPr txBox="1"/>
          <p:nvPr/>
        </p:nvSpPr>
        <p:spPr>
          <a:xfrm>
            <a:off x="152293" y="767597"/>
            <a:ext cx="6156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Efficiency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D57F60-B017-45F4-903C-F2665639E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182" y="1533836"/>
            <a:ext cx="4590187" cy="37903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62744DBE-4911-4E4C-B701-EB67A5FA3194}"/>
                  </a:ext>
                </a:extLst>
              </p14:cNvPr>
              <p14:cNvContentPartPr/>
              <p14:nvPr/>
            </p14:nvContentPartPr>
            <p14:xfrm>
              <a:off x="3930480" y="2298600"/>
              <a:ext cx="3188160" cy="144180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62744DBE-4911-4E4C-B701-EB67A5FA31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1120" y="2289240"/>
                <a:ext cx="3206880" cy="146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8572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9A61CC4-87E9-4DEC-81D9-D69D887F9FD8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F282D1C-E161-4E64-8034-86A025135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7349401-2D2F-4F75-96D3-310FBC081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8956EAD-91FF-47DB-84B3-194BBB505909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6E9A7CB-6830-4E14-B7E3-12B04439F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55D6C59-3A75-461E-8489-9A955817E2B4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2DD9DCF-8C19-4168-B699-5A5079292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5C6A7D0-73C9-4927-BC60-5E52DEEE7788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8FF54F2-9A39-4B27-BC40-532451A1A4E7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25E0AAD-037B-454F-8B66-0518DCC1DFF5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109B244-0936-430A-8F0B-E4AEAC06C776}"/>
              </a:ext>
            </a:extLst>
          </p:cNvPr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CF856DA-BE9F-4E74-9F60-60DE322F37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E003BD3C-ACDA-4A53-A202-0E8B1B9EE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51E3075F-34CF-47E5-B2C4-E2B7ABCD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D5A8E76-0C7F-41DF-AB9B-9B91F770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B20EB4B-4C87-4497-97C4-47122643DE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27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4892</TotalTime>
  <Words>183</Words>
  <Application>Microsoft Office PowerPoint</Application>
  <PresentationFormat>宽屏</PresentationFormat>
  <Paragraphs>46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PingFang SC</vt:lpstr>
      <vt:lpstr>等线</vt:lpstr>
      <vt:lpstr>等线 Light</vt:lpstr>
      <vt:lpstr>黑体</vt:lpstr>
      <vt:lpstr>华康俪金黑W8(P)</vt:lpstr>
      <vt:lpstr>宋体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1_Office 主题​​</vt:lpstr>
      <vt:lpstr>PowerPoint 演示文稿</vt:lpstr>
      <vt:lpstr>PowerPoint 演示文稿</vt:lpstr>
      <vt:lpstr>Background</vt:lpstr>
      <vt:lpstr>Method</vt:lpstr>
      <vt:lpstr>Experiment</vt:lpstr>
      <vt:lpstr>Experiment</vt:lpstr>
      <vt:lpstr>Experiment</vt:lpstr>
      <vt:lpstr>Experiment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L.L</dc:creator>
  <cp:lastModifiedBy>L.L</cp:lastModifiedBy>
  <cp:revision>134</cp:revision>
  <dcterms:created xsi:type="dcterms:W3CDTF">2020-10-25T05:52:47Z</dcterms:created>
  <dcterms:modified xsi:type="dcterms:W3CDTF">2021-03-09T14:07:48Z</dcterms:modified>
</cp:coreProperties>
</file>